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6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4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4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5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1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1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3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4021-26A6-204F-AFF9-EC7CF8553754}" type="datetimeFigureOut">
              <a:rPr lang="en-US" smtClean="0"/>
              <a:t>04/05/20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338E-AAEF-8346-AA35-D6C79063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21 at 17.1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17" y="0"/>
            <a:ext cx="5754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4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Fanning</dc:creator>
  <cp:lastModifiedBy>Shauna Fanning</cp:lastModifiedBy>
  <cp:revision>1</cp:revision>
  <dcterms:created xsi:type="dcterms:W3CDTF">2020-05-04T17:43:33Z</dcterms:created>
  <dcterms:modified xsi:type="dcterms:W3CDTF">2020-05-04T17:44:01Z</dcterms:modified>
</cp:coreProperties>
</file>