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C510-F2CC-154C-9875-3A88C0F09C12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14 at 21.4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60"/>
            <a:ext cx="9144000" cy="63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14 at 21.4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4"/>
            <a:ext cx="9144000" cy="62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14 at 21.4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45"/>
            <a:ext cx="9144000" cy="62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14 at 21.4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09"/>
            <a:ext cx="9144000" cy="62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14 at 21.4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04"/>
            <a:ext cx="9144000" cy="62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14 at 21.4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21"/>
            <a:ext cx="9144000" cy="62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14 at 21.4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42"/>
            <a:ext cx="9144000" cy="62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14 at 21.4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96"/>
            <a:ext cx="9144000" cy="63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Fanning</dc:creator>
  <cp:lastModifiedBy>Shauna Fanning</cp:lastModifiedBy>
  <cp:revision>6</cp:revision>
  <dcterms:created xsi:type="dcterms:W3CDTF">2020-04-20T18:56:44Z</dcterms:created>
  <dcterms:modified xsi:type="dcterms:W3CDTF">2020-05-16T10:25:10Z</dcterms:modified>
</cp:coreProperties>
</file>