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19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125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16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657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203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834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652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065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080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702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39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879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02E4-217F-4183-B21B-3BF218B64C58}" type="datetimeFigureOut">
              <a:rPr lang="en-IE" smtClean="0"/>
              <a:t>07/06/2020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0D3D-7D13-4989-9DCC-35B6EA3DB2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39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9" y="1628800"/>
            <a:ext cx="797856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0591"/>
              </p:ext>
            </p:extLst>
          </p:nvPr>
        </p:nvGraphicFramePr>
        <p:xfrm>
          <a:off x="456406" y="-332913"/>
          <a:ext cx="8229600" cy="201622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016225">
                <a:tc>
                  <a:txBody>
                    <a:bodyPr/>
                    <a:lstStyle/>
                    <a:p>
                      <a:pPr algn="ctr"/>
                      <a:r>
                        <a:rPr lang="en-IE" sz="5600" b="1" dirty="0">
                          <a:solidFill>
                            <a:srgbClr val="000000"/>
                          </a:solidFill>
                          <a:effectLst/>
                          <a:latin typeface="Sassoon Infant Std"/>
                        </a:rPr>
                        <a:t>Bettystown Beach</a:t>
                      </a:r>
                      <a:endParaRPr lang="en-IE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82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98" y="1"/>
            <a:ext cx="4694026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339"/>
            <a:ext cx="4484999" cy="406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24" y="3762375"/>
            <a:ext cx="5715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62375"/>
            <a:ext cx="4484999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2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91365"/>
              </p:ext>
            </p:extLst>
          </p:nvPr>
        </p:nvGraphicFramePr>
        <p:xfrm>
          <a:off x="457200" y="116633"/>
          <a:ext cx="8229600" cy="158417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584175">
                <a:tc>
                  <a:txBody>
                    <a:bodyPr/>
                    <a:lstStyle/>
                    <a:p>
                      <a:pPr algn="ctr"/>
                      <a:r>
                        <a:rPr lang="en-IE" sz="5600" b="1" dirty="0">
                          <a:solidFill>
                            <a:srgbClr val="000000"/>
                          </a:solidFill>
                          <a:effectLst/>
                          <a:latin typeface="Sassoon Infant Std"/>
                        </a:rPr>
                        <a:t>Pick up your litter!</a:t>
                      </a:r>
                      <a:endParaRPr lang="en-IE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27" y="1710564"/>
            <a:ext cx="3266618" cy="344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3244334"/>
            <a:ext cx="590656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b="1" dirty="0" smtClean="0"/>
          </a:p>
          <a:p>
            <a:endParaRPr lang="en-IE" b="1" dirty="0"/>
          </a:p>
          <a:p>
            <a:endParaRPr lang="en-IE" b="1" dirty="0" smtClean="0"/>
          </a:p>
          <a:p>
            <a:endParaRPr lang="en-IE" b="1" dirty="0"/>
          </a:p>
          <a:p>
            <a:endParaRPr lang="en-IE" b="1" dirty="0" smtClean="0"/>
          </a:p>
          <a:p>
            <a:endParaRPr lang="en-IE" b="1" dirty="0"/>
          </a:p>
          <a:p>
            <a:endParaRPr lang="en-IE" b="1" dirty="0" smtClean="0"/>
          </a:p>
          <a:p>
            <a:endParaRPr lang="en-IE" b="1" dirty="0"/>
          </a:p>
          <a:p>
            <a:endParaRPr lang="en-IE" b="1" dirty="0" smtClean="0"/>
          </a:p>
          <a:p>
            <a:endParaRPr lang="en-IE" b="1" dirty="0"/>
          </a:p>
          <a:p>
            <a:pPr algn="ctr"/>
            <a:r>
              <a:rPr lang="en-IE" sz="4000" b="1" dirty="0" smtClean="0"/>
              <a:t>Keep </a:t>
            </a:r>
            <a:r>
              <a:rPr lang="en-IE" sz="4000" b="1" dirty="0"/>
              <a:t>our beach clean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322123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7" y="476672"/>
            <a:ext cx="4784840" cy="3417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422108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Tidy beaches are awarded Blue Flags.</a:t>
            </a:r>
          </a:p>
          <a:p>
            <a:r>
              <a:rPr lang="en-IE" sz="2800" dirty="0" smtClean="0"/>
              <a:t>Can you see a blue flag on Bettystown beach?</a:t>
            </a:r>
          </a:p>
          <a:p>
            <a:r>
              <a:rPr lang="en-IE" sz="2800" dirty="0" smtClean="0"/>
              <a:t>How could we get one?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723699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Niamh Duffy</dc:creator>
  <cp:lastModifiedBy>Niamh Duffy</cp:lastModifiedBy>
  <cp:revision>2</cp:revision>
  <dcterms:created xsi:type="dcterms:W3CDTF">2020-06-07T19:27:13Z</dcterms:created>
  <dcterms:modified xsi:type="dcterms:W3CDTF">2020-06-07T19:40:00Z</dcterms:modified>
</cp:coreProperties>
</file>