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76" r:id="rId10"/>
    <p:sldId id="261" r:id="rId11"/>
    <p:sldId id="262" r:id="rId12"/>
    <p:sldId id="271" r:id="rId13"/>
    <p:sldId id="263" r:id="rId14"/>
    <p:sldId id="272" r:id="rId15"/>
    <p:sldId id="264" r:id="rId16"/>
    <p:sldId id="273" r:id="rId17"/>
    <p:sldId id="265" r:id="rId18"/>
    <p:sldId id="266" r:id="rId19"/>
    <p:sldId id="274" r:id="rId20"/>
    <p:sldId id="267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-128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700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0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800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766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20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710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801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9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62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47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298B0EE-CA70-4EB5-8BC5-F4F38C241CFE}" type="datetimeFigureOut">
              <a:rPr lang="en-IE" smtClean="0"/>
              <a:t>28/04/19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9CBC787-D494-4C00-98F0-884BB6DB1B3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73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5A0D1-5DAB-4883-9202-A2D24DA91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8165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IE" sz="6600" dirty="0">
                <a:latin typeface="Cooper Black" panose="0208090404030B020404" pitchFamily="18" charset="0"/>
              </a:rPr>
              <a:t>Animals that live in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2E23D3-8814-4F86-A44D-827A48E46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04" y="3455620"/>
            <a:ext cx="6779895" cy="31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ver">
            <a:extLst>
              <a:ext uri="{FF2B5EF4-FFF2-40B4-BE49-F238E27FC236}">
                <a16:creationId xmlns:a16="http://schemas.microsoft.com/office/drawing/2014/main" xmlns="" id="{2DAD8ACE-52EE-4B9B-BCFF-29310357CB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0" y="2206499"/>
            <a:ext cx="6443002" cy="38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844B3-9A92-41A5-A27C-142C892D4164}"/>
              </a:ext>
            </a:extLst>
          </p:cNvPr>
          <p:cNvSpPr txBox="1"/>
          <p:nvPr/>
        </p:nvSpPr>
        <p:spPr>
          <a:xfrm>
            <a:off x="7455877" y="2630658"/>
            <a:ext cx="3974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What animals live in the river?</a:t>
            </a:r>
          </a:p>
        </p:txBody>
      </p:sp>
    </p:spTree>
    <p:extLst>
      <p:ext uri="{BB962C8B-B14F-4D97-AF65-F5344CB8AC3E}">
        <p14:creationId xmlns:p14="http://schemas.microsoft.com/office/powerpoint/2010/main" val="323585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9D147-AEE4-4F66-968E-9B21678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4" y="248073"/>
            <a:ext cx="10772775" cy="1658198"/>
          </a:xfrm>
        </p:spPr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turtle lives in the river</a:t>
            </a:r>
          </a:p>
        </p:txBody>
      </p:sp>
      <p:pic>
        <p:nvPicPr>
          <p:cNvPr id="4" name="Content Placeholder 3" descr="Image result for turtle">
            <a:extLst>
              <a:ext uri="{FF2B5EF4-FFF2-40B4-BE49-F238E27FC236}">
                <a16:creationId xmlns:a16="http://schemas.microsoft.com/office/drawing/2014/main" xmlns="" id="{35FADFEE-FAC3-4D1F-8603-ECF9B3BD2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9" y="2387991"/>
            <a:ext cx="4105015" cy="3474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65E5AB-C51F-4FA1-B863-1375AFA20449}"/>
              </a:ext>
            </a:extLst>
          </p:cNvPr>
          <p:cNvSpPr txBox="1"/>
          <p:nvPr/>
        </p:nvSpPr>
        <p:spPr>
          <a:xfrm>
            <a:off x="4777740" y="1906271"/>
            <a:ext cx="7414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Many turtles like to live in freshwater but there are some turtles that live in the sea. Turtles have a hard shell on their backs. </a:t>
            </a:r>
          </a:p>
        </p:txBody>
      </p:sp>
    </p:spTree>
    <p:extLst>
      <p:ext uri="{BB962C8B-B14F-4D97-AF65-F5344CB8AC3E}">
        <p14:creationId xmlns:p14="http://schemas.microsoft.com/office/powerpoint/2010/main" val="391058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3F88A-7C3C-472E-A29B-289D6E3F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turtles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B537B-C1AA-44BB-9AB8-470DDAA9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423160"/>
            <a:ext cx="10753725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One type of turtle likes to live in the Irish seas.</a:t>
            </a:r>
          </a:p>
        </p:txBody>
      </p:sp>
    </p:spTree>
    <p:extLst>
      <p:ext uri="{BB962C8B-B14F-4D97-AF65-F5344CB8AC3E}">
        <p14:creationId xmlns:p14="http://schemas.microsoft.com/office/powerpoint/2010/main" val="172292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0AC25-435B-4942-AF65-8B1468DB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An otter lives in the river</a:t>
            </a:r>
          </a:p>
        </p:txBody>
      </p:sp>
      <p:pic>
        <p:nvPicPr>
          <p:cNvPr id="4" name="Content Placeholder 3" descr="Image result for otter transparent background">
            <a:extLst>
              <a:ext uri="{FF2B5EF4-FFF2-40B4-BE49-F238E27FC236}">
                <a16:creationId xmlns:a16="http://schemas.microsoft.com/office/drawing/2014/main" xmlns="" id="{2DD0373C-A812-4F4D-9F80-637B74FC42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1" y="2284341"/>
            <a:ext cx="4281487" cy="3553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83269D-D453-46ED-85C8-36C29389E694}"/>
              </a:ext>
            </a:extLst>
          </p:cNvPr>
          <p:cNvSpPr txBox="1"/>
          <p:nvPr/>
        </p:nvSpPr>
        <p:spPr>
          <a:xfrm>
            <a:off x="5247248" y="2098042"/>
            <a:ext cx="6754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Otters like to live in freshwater. Some otters like to spend all their time swimming in water. They are very playful animals</a:t>
            </a:r>
            <a:r>
              <a:rPr lang="en-IE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33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39560-A722-4D4C-8D8B-350252EA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otters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7F591-5A7A-4D9D-8BB9-1095C8F8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377440"/>
            <a:ext cx="10753725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One type of otter likes to live in Irish rivers.</a:t>
            </a:r>
          </a:p>
        </p:txBody>
      </p:sp>
    </p:spTree>
    <p:extLst>
      <p:ext uri="{BB962C8B-B14F-4D97-AF65-F5344CB8AC3E}">
        <p14:creationId xmlns:p14="http://schemas.microsoft.com/office/powerpoint/2010/main" val="3146019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F6777-8F0A-47C8-932A-F7D7D844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frog lives in the river</a:t>
            </a:r>
          </a:p>
        </p:txBody>
      </p:sp>
      <p:pic>
        <p:nvPicPr>
          <p:cNvPr id="4" name="Content Placeholder 3" descr="Image result for frog transparent background">
            <a:extLst>
              <a:ext uri="{FF2B5EF4-FFF2-40B4-BE49-F238E27FC236}">
                <a16:creationId xmlns:a16="http://schemas.microsoft.com/office/drawing/2014/main" xmlns="" id="{201EBEF1-A81F-4D97-8D2D-0F60EA5D6A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560003"/>
            <a:ext cx="5223071" cy="3109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5C6CC-FB76-49F4-B1BF-EC05A8B4F4DA}"/>
              </a:ext>
            </a:extLst>
          </p:cNvPr>
          <p:cNvSpPr txBox="1"/>
          <p:nvPr/>
        </p:nvSpPr>
        <p:spPr>
          <a:xfrm>
            <a:off x="5880295" y="2560003"/>
            <a:ext cx="5549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Frogs like to live in freshwater. They lay eggs. They breathe through their nose and their skin.</a:t>
            </a:r>
          </a:p>
        </p:txBody>
      </p:sp>
    </p:spTree>
    <p:extLst>
      <p:ext uri="{BB962C8B-B14F-4D97-AF65-F5344CB8AC3E}">
        <p14:creationId xmlns:p14="http://schemas.microsoft.com/office/powerpoint/2010/main" val="69873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4136C-0A9C-465A-9574-C3088C3D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frogs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92ABE-708F-4CC3-95B3-2A73308F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80922"/>
            <a:ext cx="10753725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 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common frog lives in Irish rivers.</a:t>
            </a:r>
          </a:p>
        </p:txBody>
      </p:sp>
    </p:spTree>
    <p:extLst>
      <p:ext uri="{BB962C8B-B14F-4D97-AF65-F5344CB8AC3E}">
        <p14:creationId xmlns:p14="http://schemas.microsoft.com/office/powerpoint/2010/main" val="163411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nd">
            <a:extLst>
              <a:ext uri="{FF2B5EF4-FFF2-40B4-BE49-F238E27FC236}">
                <a16:creationId xmlns:a16="http://schemas.microsoft.com/office/drawing/2014/main" xmlns="" id="{92CD2CF7-7C40-46EB-811E-8D06F4FB5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405258"/>
            <a:ext cx="5997432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6023B2-F877-43A0-8393-9C121494A6AF}"/>
              </a:ext>
            </a:extLst>
          </p:cNvPr>
          <p:cNvSpPr txBox="1"/>
          <p:nvPr/>
        </p:nvSpPr>
        <p:spPr>
          <a:xfrm>
            <a:off x="7371471" y="2518117"/>
            <a:ext cx="4058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accent1"/>
                </a:solidFill>
                <a:latin typeface="Comic Sans MS" panose="030F0702030302020204" pitchFamily="66" charset="0"/>
              </a:rPr>
              <a:t>What animals live in the pond?</a:t>
            </a:r>
          </a:p>
        </p:txBody>
      </p:sp>
    </p:spTree>
    <p:extLst>
      <p:ext uri="{BB962C8B-B14F-4D97-AF65-F5344CB8AC3E}">
        <p14:creationId xmlns:p14="http://schemas.microsoft.com/office/powerpoint/2010/main" val="313968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C583C-B5F9-44D9-A271-F6D46199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pond snail lives in the pond</a:t>
            </a:r>
          </a:p>
        </p:txBody>
      </p:sp>
      <p:pic>
        <p:nvPicPr>
          <p:cNvPr id="4" name="Content Placeholder 3" descr="Image result for pond snail transparent">
            <a:extLst>
              <a:ext uri="{FF2B5EF4-FFF2-40B4-BE49-F238E27FC236}">
                <a16:creationId xmlns:a16="http://schemas.microsoft.com/office/drawing/2014/main" xmlns="" id="{055ECC69-2EF6-47B4-85DD-F74D484406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256205"/>
            <a:ext cx="4100700" cy="3910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C69A17-012D-413A-97BC-AD6072F0F15C}"/>
              </a:ext>
            </a:extLst>
          </p:cNvPr>
          <p:cNvSpPr txBox="1"/>
          <p:nvPr/>
        </p:nvSpPr>
        <p:spPr>
          <a:xfrm>
            <a:off x="5143500" y="2628900"/>
            <a:ext cx="55092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Pond snails like to live in freshwater. They have a yellowish-brown shell.  </a:t>
            </a:r>
          </a:p>
        </p:txBody>
      </p:sp>
    </p:spTree>
    <p:extLst>
      <p:ext uri="{BB962C8B-B14F-4D97-AF65-F5344CB8AC3E}">
        <p14:creationId xmlns:p14="http://schemas.microsoft.com/office/powerpoint/2010/main" val="418802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3CE92-7FBC-4790-AF4E-40B114B7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pond snails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E55B0-FDC8-479E-B5C4-3BF9CAB4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606040"/>
            <a:ext cx="10753725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Pond snails live in Irish rivers.</a:t>
            </a:r>
          </a:p>
        </p:txBody>
      </p:sp>
    </p:spTree>
    <p:extLst>
      <p:ext uri="{BB962C8B-B14F-4D97-AF65-F5344CB8AC3E}">
        <p14:creationId xmlns:p14="http://schemas.microsoft.com/office/powerpoint/2010/main" val="318795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1107B-88B3-44D9-8428-3CB5C601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425" y="2039814"/>
            <a:ext cx="5301980" cy="2395048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600" dirty="0">
                <a:latin typeface="Comic Sans MS" panose="030F0702030302020204" pitchFamily="66" charset="0"/>
              </a:rPr>
              <a:t>What animals live in the sea?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ED06EF-48FE-48F5-A141-C1CC483D6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" y="1547447"/>
            <a:ext cx="6504003" cy="36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5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9-364E-44A8-8269-7E9D090E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duck lives in the pond</a:t>
            </a:r>
          </a:p>
        </p:txBody>
      </p:sp>
      <p:pic>
        <p:nvPicPr>
          <p:cNvPr id="4" name="Content Placeholder 3" descr="Image result for duck transparent">
            <a:extLst>
              <a:ext uri="{FF2B5EF4-FFF2-40B4-BE49-F238E27FC236}">
                <a16:creationId xmlns:a16="http://schemas.microsoft.com/office/drawing/2014/main" xmlns="" id="{E683779B-C6F3-438C-B03D-1171B9F605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2157731"/>
            <a:ext cx="4369296" cy="41077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80CD6A-6D11-488C-94F8-69BEB5386B78}"/>
              </a:ext>
            </a:extLst>
          </p:cNvPr>
          <p:cNvSpPr txBox="1"/>
          <p:nvPr/>
        </p:nvSpPr>
        <p:spPr>
          <a:xfrm>
            <a:off x="5257800" y="2157731"/>
            <a:ext cx="6172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A lot of ducks like to live on freshwater but some ducks like to live on seawater. Ducks like to eat plants, insects and worms. </a:t>
            </a:r>
          </a:p>
        </p:txBody>
      </p:sp>
    </p:spTree>
    <p:extLst>
      <p:ext uri="{BB962C8B-B14F-4D97-AF65-F5344CB8AC3E}">
        <p14:creationId xmlns:p14="http://schemas.microsoft.com/office/powerpoint/2010/main" val="125805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33A69-DFB6-458D-B22F-FCDCB359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Do ducks live on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67932-8B55-4CF6-9271-623E55E18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There are a lot of ducks that live in Ireland.</a:t>
            </a:r>
          </a:p>
        </p:txBody>
      </p:sp>
    </p:spTree>
    <p:extLst>
      <p:ext uri="{BB962C8B-B14F-4D97-AF65-F5344CB8AC3E}">
        <p14:creationId xmlns:p14="http://schemas.microsoft.com/office/powerpoint/2010/main" val="4121478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CD0B-9096-4D74-9B94-3D03510D9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Image result for animals that live in the pond">
            <a:extLst>
              <a:ext uri="{FF2B5EF4-FFF2-40B4-BE49-F238E27FC236}">
                <a16:creationId xmlns:a16="http://schemas.microsoft.com/office/drawing/2014/main" xmlns="" id="{8D74A32E-EA83-46F2-9CF4-4DF3F31B2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0"/>
            <a:ext cx="9875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8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6454B-48CA-4259-B1FD-B9EB7E42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An octopus lives in the sea</a:t>
            </a:r>
          </a:p>
        </p:txBody>
      </p:sp>
      <p:pic>
        <p:nvPicPr>
          <p:cNvPr id="7" name="Content Placeholder 6" descr="Image result for octopus transparent">
            <a:extLst>
              <a:ext uri="{FF2B5EF4-FFF2-40B4-BE49-F238E27FC236}">
                <a16:creationId xmlns:a16="http://schemas.microsoft.com/office/drawing/2014/main" xmlns="" id="{96DC3AD9-378C-4317-8768-5F1A5CBB20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4" y="2157731"/>
            <a:ext cx="4239166" cy="437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C2D7A9-8712-483A-9F8C-87C8B0AC2CC4}"/>
              </a:ext>
            </a:extLst>
          </p:cNvPr>
          <p:cNvSpPr txBox="1"/>
          <p:nvPr/>
        </p:nvSpPr>
        <p:spPr>
          <a:xfrm>
            <a:off x="5783580" y="2157731"/>
            <a:ext cx="5787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Octopus like to live in the seawater. They live on the sea floor. They have eight legs. </a:t>
            </a:r>
          </a:p>
        </p:txBody>
      </p:sp>
    </p:spTree>
    <p:extLst>
      <p:ext uri="{BB962C8B-B14F-4D97-AF65-F5344CB8AC3E}">
        <p14:creationId xmlns:p14="http://schemas.microsoft.com/office/powerpoint/2010/main" val="361128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58269-CE98-4D46-8C9A-1AD529A2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octopus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3C0C4-A2DC-474A-B4DB-F8209C039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4520" y="2766060"/>
            <a:ext cx="7703819" cy="376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No. 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Octopus like to live in hot waters.</a:t>
            </a:r>
          </a:p>
        </p:txBody>
      </p:sp>
    </p:spTree>
    <p:extLst>
      <p:ext uri="{BB962C8B-B14F-4D97-AF65-F5344CB8AC3E}">
        <p14:creationId xmlns:p14="http://schemas.microsoft.com/office/powerpoint/2010/main" val="173727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90CF3-7A83-46E8-AB59-3A05C62E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63" y="102022"/>
            <a:ext cx="10772775" cy="1658198"/>
          </a:xfrm>
        </p:spPr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crab lives in the sea</a:t>
            </a:r>
          </a:p>
        </p:txBody>
      </p:sp>
      <p:pic>
        <p:nvPicPr>
          <p:cNvPr id="4" name="Content Placeholder 3" descr="Image result for crab transparent">
            <a:extLst>
              <a:ext uri="{FF2B5EF4-FFF2-40B4-BE49-F238E27FC236}">
                <a16:creationId xmlns:a16="http://schemas.microsoft.com/office/drawing/2014/main" xmlns="" id="{5E088FBA-1178-4A92-99F4-52608D7B18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6" y="2157731"/>
            <a:ext cx="5279525" cy="35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FD07BC-DEE6-4B7A-8BDD-A7F5BAF3A199}"/>
              </a:ext>
            </a:extLst>
          </p:cNvPr>
          <p:cNvSpPr txBox="1"/>
          <p:nvPr/>
        </p:nvSpPr>
        <p:spPr>
          <a:xfrm>
            <a:off x="6007491" y="1572161"/>
            <a:ext cx="6184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Crabs live in seawater. Some crabs do live in freshwater </a:t>
            </a:r>
            <a:r>
              <a:rPr lang="en-IE" sz="4800">
                <a:solidFill>
                  <a:schemeClr val="accent1"/>
                </a:solidFill>
                <a:latin typeface="Comic Sans MS" panose="030F0702030302020204" pitchFamily="66" charset="0"/>
              </a:rPr>
              <a:t>but most </a:t>
            </a:r>
            <a:r>
              <a:rPr lang="en-IE" sz="4800" dirty="0">
                <a:solidFill>
                  <a:schemeClr val="accent1"/>
                </a:solidFill>
                <a:latin typeface="Comic Sans MS" panose="030F0702030302020204" pitchFamily="66" charset="0"/>
              </a:rPr>
              <a:t>crabs live in the sea. Crabs walk sideways.</a:t>
            </a:r>
          </a:p>
        </p:txBody>
      </p:sp>
    </p:spTree>
    <p:extLst>
      <p:ext uri="{BB962C8B-B14F-4D97-AF65-F5344CB8AC3E}">
        <p14:creationId xmlns:p14="http://schemas.microsoft.com/office/powerpoint/2010/main" val="9074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CEFED-6C3F-422C-AAE7-009E086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crabs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A27AD9-9A07-46F1-A830-D1B3F842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377440"/>
            <a:ext cx="10753725" cy="3766185"/>
          </a:xfrm>
        </p:spPr>
        <p:txBody>
          <a:bodyPr/>
          <a:lstStyle/>
          <a:p>
            <a:pPr marL="0" indent="0" algn="ctr">
              <a:buNone/>
            </a:pPr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pPr marL="0" indent="0">
              <a:buNone/>
            </a:pPr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Crabs live in saltwater in the Irish seas.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925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E1B31-5353-43D3-8B91-23165565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omic Sans MS" panose="030F0702030302020204" pitchFamily="66" charset="0"/>
              </a:rPr>
              <a:t>A seahorse lives in the sea</a:t>
            </a:r>
          </a:p>
        </p:txBody>
      </p:sp>
      <p:pic>
        <p:nvPicPr>
          <p:cNvPr id="4" name="Content Placeholder 3" descr="Image result for seahorse transparent">
            <a:extLst>
              <a:ext uri="{FF2B5EF4-FFF2-40B4-BE49-F238E27FC236}">
                <a16:creationId xmlns:a16="http://schemas.microsoft.com/office/drawing/2014/main" xmlns="" id="{C89DCC85-E254-4CAB-A8CB-CD6DCD28E0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8" y="2410949"/>
            <a:ext cx="2418672" cy="394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28CF49-1EED-41AB-9727-B465E40621A2}"/>
              </a:ext>
            </a:extLst>
          </p:cNvPr>
          <p:cNvSpPr txBox="1"/>
          <p:nvPr/>
        </p:nvSpPr>
        <p:spPr>
          <a:xfrm>
            <a:off x="5166360" y="2157731"/>
            <a:ext cx="53263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1"/>
                </a:solidFill>
                <a:latin typeface="Comic Sans MS" panose="030F0702030302020204" pitchFamily="66" charset="0"/>
              </a:rPr>
              <a:t>Seahorses like to live in seawater. Many seahorse can change colour to hide. </a:t>
            </a:r>
          </a:p>
        </p:txBody>
      </p:sp>
    </p:spTree>
    <p:extLst>
      <p:ext uri="{BB962C8B-B14F-4D97-AF65-F5344CB8AC3E}">
        <p14:creationId xmlns:p14="http://schemas.microsoft.com/office/powerpoint/2010/main" val="213604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12D924-4518-4FAF-9EE4-BE6AFD56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000" dirty="0">
                <a:latin typeface="Comic Sans MS" panose="030F0702030302020204" pitchFamily="66" charset="0"/>
              </a:rPr>
              <a:t>Do seahorses live in Irish waters?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80F49-ED01-4F19-83BC-F6EDAEB6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2491740"/>
            <a:ext cx="10753725" cy="3766185"/>
          </a:xfrm>
        </p:spPr>
        <p:txBody>
          <a:bodyPr>
            <a:normAutofit/>
          </a:bodyPr>
          <a:lstStyle/>
          <a:p>
            <a:pPr algn="ctr"/>
            <a:r>
              <a:rPr lang="en-IE" sz="13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Yes.</a:t>
            </a:r>
          </a:p>
          <a:p>
            <a:r>
              <a:rPr lang="en-IE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Some seahorse live in Irish seas but a lot of seahorse prefer to live in hot water.</a:t>
            </a:r>
          </a:p>
        </p:txBody>
      </p:sp>
    </p:spTree>
    <p:extLst>
      <p:ext uri="{BB962C8B-B14F-4D97-AF65-F5344CB8AC3E}">
        <p14:creationId xmlns:p14="http://schemas.microsoft.com/office/powerpoint/2010/main" val="307121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l animals that live in the sea">
            <a:extLst>
              <a:ext uri="{FF2B5EF4-FFF2-40B4-BE49-F238E27FC236}">
                <a16:creationId xmlns:a16="http://schemas.microsoft.com/office/drawing/2014/main" xmlns="" id="{F3C2A0EB-17FC-4DA6-978F-951FBEA86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6" y="-34291"/>
            <a:ext cx="10209849" cy="68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346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134</TotalTime>
  <Words>406</Words>
  <Application>Microsoft Macintosh PowerPoint</Application>
  <PresentationFormat>Custom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Metropolitan</vt:lpstr>
      <vt:lpstr>Animals that live in water</vt:lpstr>
      <vt:lpstr>What animals live in the sea?</vt:lpstr>
      <vt:lpstr>An octopus lives in the sea</vt:lpstr>
      <vt:lpstr>Do octopus live in Irish waters?</vt:lpstr>
      <vt:lpstr>A crab lives in the sea</vt:lpstr>
      <vt:lpstr>Do crabs live in Irish waters?</vt:lpstr>
      <vt:lpstr>A seahorse lives in the sea</vt:lpstr>
      <vt:lpstr>Do seahorses live in Irish waters?</vt:lpstr>
      <vt:lpstr>PowerPoint Presentation</vt:lpstr>
      <vt:lpstr>PowerPoint Presentation</vt:lpstr>
      <vt:lpstr>A turtle lives in the river</vt:lpstr>
      <vt:lpstr>Do turtles live in Irish waters?</vt:lpstr>
      <vt:lpstr>An otter lives in the river</vt:lpstr>
      <vt:lpstr>Do otters live in Irish waters?</vt:lpstr>
      <vt:lpstr>A frog lives in the river</vt:lpstr>
      <vt:lpstr>Do frogs live in Irish waters?</vt:lpstr>
      <vt:lpstr>PowerPoint Presentation</vt:lpstr>
      <vt:lpstr>A pond snail lives in the pond</vt:lpstr>
      <vt:lpstr>Do pond snails live in Irish waters?</vt:lpstr>
      <vt:lpstr>A duck lives in the pond</vt:lpstr>
      <vt:lpstr>Do ducks live on Irish waters?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that live in water</dc:title>
  <dc:creator>Aoife Mc Auley</dc:creator>
  <cp:lastModifiedBy>Shauna Fanning</cp:lastModifiedBy>
  <cp:revision>15</cp:revision>
  <dcterms:created xsi:type="dcterms:W3CDTF">2018-04-28T19:35:38Z</dcterms:created>
  <dcterms:modified xsi:type="dcterms:W3CDTF">2019-04-28T21:56:05Z</dcterms:modified>
</cp:coreProperties>
</file>