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12" y="-1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8E1278B-F4FF-4E4D-BD03-A013B7CA524F}" type="datetimeFigureOut">
              <a:rPr lang="en-IE" smtClean="0"/>
              <a:pPr/>
              <a:t>16/05/20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6EB1750-4D2B-420A-8B0D-88BBA9663F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849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278B-F4FF-4E4D-BD03-A013B7CA524F}" type="datetimeFigureOut">
              <a:rPr lang="en-IE" smtClean="0"/>
              <a:pPr/>
              <a:t>16/05/20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1750-4D2B-420A-8B0D-88BBA9663F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24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278B-F4FF-4E4D-BD03-A013B7CA524F}" type="datetimeFigureOut">
              <a:rPr lang="en-IE" smtClean="0"/>
              <a:pPr/>
              <a:t>16/05/20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1750-4D2B-420A-8B0D-88BBA9663F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72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278B-F4FF-4E4D-BD03-A013B7CA524F}" type="datetimeFigureOut">
              <a:rPr lang="en-IE" smtClean="0"/>
              <a:pPr/>
              <a:t>16/05/20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1750-4D2B-420A-8B0D-88BBA9663F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175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278B-F4FF-4E4D-BD03-A013B7CA524F}" type="datetimeFigureOut">
              <a:rPr lang="en-IE" smtClean="0"/>
              <a:pPr/>
              <a:t>16/05/20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1750-4D2B-420A-8B0D-88BBA9663F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591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278B-F4FF-4E4D-BD03-A013B7CA524F}" type="datetimeFigureOut">
              <a:rPr lang="en-IE" smtClean="0"/>
              <a:pPr/>
              <a:t>16/05/20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1750-4D2B-420A-8B0D-88BBA9663F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509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278B-F4FF-4E4D-BD03-A013B7CA524F}" type="datetimeFigureOut">
              <a:rPr lang="en-IE" smtClean="0"/>
              <a:pPr/>
              <a:t>16/05/20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1750-4D2B-420A-8B0D-88BBA9663F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291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278B-F4FF-4E4D-BD03-A013B7CA524F}" type="datetimeFigureOut">
              <a:rPr lang="en-IE" smtClean="0"/>
              <a:pPr/>
              <a:t>16/05/20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1750-4D2B-420A-8B0D-88BBA9663F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582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278B-F4FF-4E4D-BD03-A013B7CA524F}" type="datetimeFigureOut">
              <a:rPr lang="en-IE" smtClean="0"/>
              <a:pPr/>
              <a:t>16/05/20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1750-4D2B-420A-8B0D-88BBA9663F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553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278B-F4FF-4E4D-BD03-A013B7CA524F}" type="datetimeFigureOut">
              <a:rPr lang="en-IE" smtClean="0"/>
              <a:pPr/>
              <a:t>16/05/20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6EB1750-4D2B-420A-8B0D-88BBA9663F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559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8E1278B-F4FF-4E4D-BD03-A013B7CA524F}" type="datetimeFigureOut">
              <a:rPr lang="en-IE" smtClean="0"/>
              <a:pPr/>
              <a:t>16/05/20</a:t>
            </a:fld>
            <a:endParaRPr lang="en-I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6EB1750-4D2B-420A-8B0D-88BBA9663F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9036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8E1278B-F4FF-4E4D-BD03-A013B7CA524F}" type="datetimeFigureOut">
              <a:rPr lang="en-IE" smtClean="0"/>
              <a:pPr/>
              <a:t>16/05/20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6EB1750-4D2B-420A-8B0D-88BBA9663F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43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F25539-014C-4205-B6D5-164FCB0DE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048" y="1303500"/>
            <a:ext cx="9889700" cy="2963700"/>
          </a:xfrm>
        </p:spPr>
        <p:txBody>
          <a:bodyPr>
            <a:normAutofit/>
          </a:bodyPr>
          <a:lstStyle/>
          <a:p>
            <a:pPr algn="ctr"/>
            <a:r>
              <a:rPr lang="en-IE" sz="8000" dirty="0">
                <a:latin typeface="Sassoon Infant Std"/>
                <a:cs typeface="Sassoon Infant Std"/>
              </a:rPr>
              <a:t>Egypt and the Ancient Egyptians</a:t>
            </a:r>
          </a:p>
        </p:txBody>
      </p:sp>
    </p:spTree>
    <p:extLst>
      <p:ext uri="{BB962C8B-B14F-4D97-AF65-F5344CB8AC3E}">
        <p14:creationId xmlns:p14="http://schemas.microsoft.com/office/powerpoint/2010/main" val="353855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EC162A-06A0-49A6-9785-D162B8816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latin typeface="Sassoon Infant Std"/>
                <a:cs typeface="Sassoon Infant Std"/>
              </a:rPr>
              <a:t>Food</a:t>
            </a:r>
            <a:endParaRPr lang="en-IE" dirty="0">
              <a:latin typeface="Sassoon Infant Std"/>
              <a:cs typeface="Sassoon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2D5F04-A99D-414E-8CAB-A15F851FD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35" y="2157731"/>
            <a:ext cx="7089118" cy="4707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200" dirty="0">
                <a:latin typeface="Sassoon Infant Std"/>
                <a:cs typeface="Sassoon Infant Std"/>
              </a:rPr>
              <a:t>All Ancient Egyptians ate bread and fish</a:t>
            </a:r>
            <a:r>
              <a:rPr lang="en-IE" sz="3200" dirty="0" smtClean="0">
                <a:latin typeface="Sassoon Infant Std"/>
                <a:cs typeface="Sassoon Infant Std"/>
              </a:rPr>
              <a:t>.</a:t>
            </a:r>
          </a:p>
          <a:p>
            <a:pPr marL="0" indent="0">
              <a:buNone/>
            </a:pPr>
            <a:endParaRPr lang="en-IE" sz="3200" dirty="0">
              <a:latin typeface="Sassoon Infant Std"/>
              <a:cs typeface="Sassoon Infant Std"/>
            </a:endParaRPr>
          </a:p>
          <a:p>
            <a:pPr marL="0" indent="0">
              <a:buNone/>
            </a:pPr>
            <a:r>
              <a:rPr lang="en-IE" sz="3200" dirty="0">
                <a:latin typeface="Sassoon Infant Std"/>
                <a:cs typeface="Sassoon Infant Std"/>
              </a:rPr>
              <a:t>Only a few people who were </a:t>
            </a:r>
            <a:r>
              <a:rPr lang="en-IE" sz="3200" dirty="0" smtClean="0">
                <a:latin typeface="Sassoon Infant Std"/>
                <a:cs typeface="Sassoon Infant Std"/>
              </a:rPr>
              <a:t>rich, </a:t>
            </a:r>
            <a:r>
              <a:rPr lang="en-IE" sz="3200" dirty="0">
                <a:latin typeface="Sassoon Infant Std"/>
                <a:cs typeface="Sassoon Infant Std"/>
              </a:rPr>
              <a:t>like the Pharaoh, could eat meat and chicken because these were expensive to buy.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C74FBD-DC84-4AAD-A435-63471F6670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7519" y="1533604"/>
            <a:ext cx="3544921" cy="1823426"/>
          </a:xfrm>
          <a:prstGeom prst="rect">
            <a:avLst/>
          </a:prstGeom>
        </p:spPr>
      </p:pic>
      <p:pic>
        <p:nvPicPr>
          <p:cNvPr id="8196" name="Picture 4" descr="Image result for fish clipart">
            <a:extLst>
              <a:ext uri="{FF2B5EF4-FFF2-40B4-BE49-F238E27FC236}">
                <a16:creationId xmlns:a16="http://schemas.microsoft.com/office/drawing/2014/main" xmlns="" id="{381BDC0A-8C03-4DE0-A3CA-2F929DA2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79" y="3191802"/>
            <a:ext cx="3005797" cy="12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meat clipart">
            <a:extLst>
              <a:ext uri="{FF2B5EF4-FFF2-40B4-BE49-F238E27FC236}">
                <a16:creationId xmlns:a16="http://schemas.microsoft.com/office/drawing/2014/main" xmlns="" id="{10ACD19E-097E-4AB4-8CD5-98818EF52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732" y="4554983"/>
            <a:ext cx="2846465" cy="141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chicken clipart">
            <a:extLst>
              <a:ext uri="{FF2B5EF4-FFF2-40B4-BE49-F238E27FC236}">
                <a16:creationId xmlns:a16="http://schemas.microsoft.com/office/drawing/2014/main" xmlns="" id="{8E64041B-E46F-4B77-AD83-F253B8710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117" y="4554983"/>
            <a:ext cx="23907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53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F65C45-313C-4782-B7EF-A708CB9E6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latin typeface="Sassoon Infant Std"/>
                <a:cs typeface="Sassoon Infant Std"/>
              </a:rPr>
              <a:t>Cats</a:t>
            </a:r>
            <a:endParaRPr lang="en-IE" dirty="0">
              <a:latin typeface="Sassoon Infant Std"/>
              <a:cs typeface="Sassoon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965488-E47F-494F-808F-FD2D4DE8F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89" y="2581525"/>
            <a:ext cx="5591622" cy="3289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200" dirty="0">
                <a:latin typeface="Sassoon Infant Std"/>
                <a:cs typeface="Sassoon Infant Std"/>
              </a:rPr>
              <a:t>Cats were sacred and holy to Ancient Egyptians. </a:t>
            </a:r>
            <a:endParaRPr lang="en-IE" sz="3200" dirty="0" smtClean="0">
              <a:latin typeface="Sassoon Infant Std"/>
              <a:cs typeface="Sassoon Infant Std"/>
            </a:endParaRPr>
          </a:p>
          <a:p>
            <a:pPr marL="0" indent="0">
              <a:buNone/>
            </a:pPr>
            <a:endParaRPr lang="en-IE" sz="3200" dirty="0">
              <a:latin typeface="Sassoon Infant Std"/>
              <a:cs typeface="Sassoon Infant Std"/>
            </a:endParaRPr>
          </a:p>
          <a:p>
            <a:pPr marL="0" indent="0">
              <a:buNone/>
            </a:pPr>
            <a:r>
              <a:rPr lang="en-IE" sz="3200" dirty="0">
                <a:latin typeface="Sassoon Infant Std"/>
                <a:cs typeface="Sassoon Infant Std"/>
              </a:rPr>
              <a:t>They loved cats. </a:t>
            </a:r>
          </a:p>
        </p:txBody>
      </p:sp>
      <p:pic>
        <p:nvPicPr>
          <p:cNvPr id="10242" name="Picture 2" descr="Image result for cat clipart">
            <a:extLst>
              <a:ext uri="{FF2B5EF4-FFF2-40B4-BE49-F238E27FC236}">
                <a16:creationId xmlns:a16="http://schemas.microsoft.com/office/drawing/2014/main" xmlns="" id="{58FA717A-397E-44D3-AB16-FDAF358F0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574" y="1543449"/>
            <a:ext cx="3913969" cy="476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99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14E04-E0E3-48F2-8ADD-046DAE279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Comic Sans MS" panose="030F0702030302020204" pitchFamily="66" charset="0"/>
              </a:rPr>
              <a:t>What have we learned about Ancient Egypt?</a:t>
            </a:r>
          </a:p>
        </p:txBody>
      </p:sp>
    </p:spTree>
    <p:extLst>
      <p:ext uri="{BB962C8B-B14F-4D97-AF65-F5344CB8AC3E}">
        <p14:creationId xmlns:p14="http://schemas.microsoft.com/office/powerpoint/2010/main" val="102204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5A29A4-7350-4D25-9551-959772F16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08"/>
            <a:ext cx="5856665" cy="4510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200" dirty="0">
                <a:latin typeface="Sassoon Infant Std"/>
                <a:cs typeface="Sassoon Infant Std"/>
              </a:rPr>
              <a:t>Egypt is in Africa</a:t>
            </a:r>
            <a:r>
              <a:rPr lang="en-IE" sz="3200" dirty="0" smtClean="0">
                <a:latin typeface="Sassoon Infant Std"/>
                <a:cs typeface="Sassoon Infant Std"/>
              </a:rPr>
              <a:t>.</a:t>
            </a:r>
          </a:p>
          <a:p>
            <a:pPr marL="0" indent="0">
              <a:buNone/>
            </a:pPr>
            <a:endParaRPr lang="en-IE" sz="3200" dirty="0">
              <a:latin typeface="Sassoon Infant Std"/>
              <a:cs typeface="Sassoon Infant Std"/>
            </a:endParaRPr>
          </a:p>
          <a:p>
            <a:pPr marL="0" indent="0">
              <a:buNone/>
            </a:pPr>
            <a:r>
              <a:rPr lang="en-IE" sz="3200" dirty="0">
                <a:latin typeface="Sassoon Infant Std"/>
                <a:cs typeface="Sassoon Infant Std"/>
              </a:rPr>
              <a:t>It is a very hot country. </a:t>
            </a:r>
            <a:endParaRPr lang="en-IE" sz="3200" dirty="0" smtClean="0">
              <a:latin typeface="Sassoon Infant Std"/>
              <a:cs typeface="Sassoon Infant Std"/>
            </a:endParaRPr>
          </a:p>
          <a:p>
            <a:pPr marL="0" indent="0">
              <a:buNone/>
            </a:pPr>
            <a:endParaRPr lang="en-IE" sz="3200" dirty="0">
              <a:latin typeface="Sassoon Infant Std"/>
              <a:cs typeface="Sassoon Infant Std"/>
            </a:endParaRPr>
          </a:p>
          <a:p>
            <a:pPr marL="0" indent="0">
              <a:buNone/>
            </a:pPr>
            <a:r>
              <a:rPr lang="en-IE" sz="3200" dirty="0">
                <a:latin typeface="Sassoon Infant Std"/>
                <a:cs typeface="Sassoon Infant Std"/>
              </a:rPr>
              <a:t>Most of it is sandy deserts where nothing grows.</a:t>
            </a:r>
          </a:p>
        </p:txBody>
      </p:sp>
      <p:pic>
        <p:nvPicPr>
          <p:cNvPr id="1026" name="Picture 2" descr="Image result for egypt in africa map">
            <a:extLst>
              <a:ext uri="{FF2B5EF4-FFF2-40B4-BE49-F238E27FC236}">
                <a16:creationId xmlns:a16="http://schemas.microsoft.com/office/drawing/2014/main" xmlns="" id="{4CF432B8-2760-4551-BBC0-DD8E017B1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33350"/>
            <a:ext cx="6115050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10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ot clipart black and white">
            <a:extLst>
              <a:ext uri="{FF2B5EF4-FFF2-40B4-BE49-F238E27FC236}">
                <a16:creationId xmlns:a16="http://schemas.microsoft.com/office/drawing/2014/main" xmlns="" id="{ABB4A08C-A431-4D8F-BB26-3AFAEF3B91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1533379"/>
            <a:ext cx="5173413" cy="376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eserts">
            <a:extLst>
              <a:ext uri="{FF2B5EF4-FFF2-40B4-BE49-F238E27FC236}">
                <a16:creationId xmlns:a16="http://schemas.microsoft.com/office/drawing/2014/main" xmlns="" id="{B81F6239-785C-4014-BD43-C8F6193D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37" y="1573780"/>
            <a:ext cx="5596231" cy="37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32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1379A3-B2F2-4610-A122-85BB10121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4" y="477078"/>
            <a:ext cx="7142922" cy="59104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3200" dirty="0">
                <a:latin typeface="Sassoon Infant Std"/>
                <a:cs typeface="Sassoon Infant Std"/>
              </a:rPr>
              <a:t>The only place where things really grow is beside the River Nile which flows right through Egypt. </a:t>
            </a:r>
            <a:endParaRPr lang="en-IE" sz="3200" dirty="0" smtClean="0">
              <a:latin typeface="Sassoon Infant Std"/>
              <a:cs typeface="Sassoon Infant Std"/>
            </a:endParaRPr>
          </a:p>
          <a:p>
            <a:pPr marL="0" indent="0">
              <a:buNone/>
            </a:pPr>
            <a:endParaRPr lang="en-IE" sz="3200" dirty="0">
              <a:latin typeface="Sassoon Infant Std"/>
              <a:cs typeface="Sassoon Infant Std"/>
            </a:endParaRPr>
          </a:p>
          <a:p>
            <a:pPr marL="0" indent="0">
              <a:buNone/>
            </a:pPr>
            <a:r>
              <a:rPr lang="en-IE" sz="3200" dirty="0">
                <a:latin typeface="Sassoon Infant Std"/>
                <a:cs typeface="Sassoon Infant Std"/>
              </a:rPr>
              <a:t>A lot of people live near the river. </a:t>
            </a:r>
            <a:endParaRPr lang="en-IE" sz="3200" dirty="0" smtClean="0">
              <a:latin typeface="Sassoon Infant Std"/>
              <a:cs typeface="Sassoon Infant Std"/>
            </a:endParaRPr>
          </a:p>
          <a:p>
            <a:pPr marL="0" indent="0">
              <a:buNone/>
            </a:pPr>
            <a:endParaRPr lang="en-IE" sz="3200" dirty="0">
              <a:latin typeface="Sassoon Infant Std"/>
              <a:cs typeface="Sassoon Infant Std"/>
            </a:endParaRPr>
          </a:p>
          <a:p>
            <a:pPr marL="0" indent="0">
              <a:buNone/>
            </a:pPr>
            <a:r>
              <a:rPr lang="en-IE" sz="3200" dirty="0">
                <a:latin typeface="Sassoon Infant Std"/>
                <a:cs typeface="Sassoon Infant Std"/>
              </a:rPr>
              <a:t>Egypt is very hot so </a:t>
            </a:r>
            <a:r>
              <a:rPr lang="en-IE" sz="3200" dirty="0" smtClean="0">
                <a:latin typeface="Sassoon Infant Std"/>
                <a:cs typeface="Sassoon Infant Std"/>
              </a:rPr>
              <a:t>they </a:t>
            </a:r>
            <a:r>
              <a:rPr lang="en-IE" sz="3200" dirty="0">
                <a:latin typeface="Sassoon Infant Std"/>
                <a:cs typeface="Sassoon Infant Std"/>
              </a:rPr>
              <a:t>live beside the river to keep cool</a:t>
            </a:r>
            <a:r>
              <a:rPr lang="en-IE" sz="3200" dirty="0" smtClean="0">
                <a:latin typeface="Sassoon Infant Std"/>
                <a:cs typeface="Sassoon Infant Std"/>
              </a:rPr>
              <a:t>.</a:t>
            </a:r>
          </a:p>
          <a:p>
            <a:pPr marL="0" indent="0">
              <a:buNone/>
            </a:pPr>
            <a:endParaRPr lang="en-IE" sz="3200" dirty="0">
              <a:latin typeface="Sassoon Infant Std"/>
              <a:cs typeface="Sassoon Infant Std"/>
            </a:endParaRPr>
          </a:p>
          <a:p>
            <a:pPr marL="0" indent="0">
              <a:buNone/>
            </a:pPr>
            <a:r>
              <a:rPr lang="en-IE" sz="3200" dirty="0">
                <a:latin typeface="Sassoon Infant Std"/>
                <a:cs typeface="Sassoon Infant Std"/>
              </a:rPr>
              <a:t>They can also get food from the river from fishing. The water also helps plants to grow. </a:t>
            </a:r>
          </a:p>
        </p:txBody>
      </p:sp>
      <p:pic>
        <p:nvPicPr>
          <p:cNvPr id="3074" name="Picture 2" descr="Image result for the river nile map">
            <a:extLst>
              <a:ext uri="{FF2B5EF4-FFF2-40B4-BE49-F238E27FC236}">
                <a16:creationId xmlns:a16="http://schemas.microsoft.com/office/drawing/2014/main" xmlns="" id="{66E9E985-283F-4FCD-A9F3-C7D7B8562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828" y="0"/>
            <a:ext cx="3754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B23D15-BD3F-4A81-950D-6F880C18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The River Nile</a:t>
            </a:r>
            <a:endParaRPr lang="en-IE" dirty="0"/>
          </a:p>
        </p:txBody>
      </p:sp>
      <p:pic>
        <p:nvPicPr>
          <p:cNvPr id="4098" name="Picture 2" descr="Image result for the river nile">
            <a:extLst>
              <a:ext uri="{FF2B5EF4-FFF2-40B4-BE49-F238E27FC236}">
                <a16:creationId xmlns:a16="http://schemas.microsoft.com/office/drawing/2014/main" xmlns="" id="{02E43CFD-4258-4FE6-B5C4-6E34185E8F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9" y="1800666"/>
            <a:ext cx="5813934" cy="399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F6ED11-7B15-43EF-840A-381616056B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1988" y="1800667"/>
            <a:ext cx="5559071" cy="399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6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26945D-F02E-4F58-A461-EC3933747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latin typeface="Sassoon Infant Std"/>
                <a:cs typeface="Sassoon Infant Std"/>
              </a:rPr>
              <a:t>Ancient Egyptians</a:t>
            </a:r>
            <a:endParaRPr lang="en-IE" dirty="0">
              <a:latin typeface="Sassoon Infant Std"/>
              <a:cs typeface="Sassoon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2722B6-191A-450A-8075-FB5D002E1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05" y="2092767"/>
            <a:ext cx="6439761" cy="4336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200" dirty="0">
                <a:latin typeface="Sassoon Infant Std"/>
                <a:cs typeface="Sassoon Infant Std"/>
              </a:rPr>
              <a:t>A long time ago in Egypt, there were people called the Ancient Egyptians. </a:t>
            </a:r>
            <a:endParaRPr lang="en-IE" sz="3200" dirty="0" smtClean="0">
              <a:latin typeface="Sassoon Infant Std"/>
              <a:cs typeface="Sassoon Infant Std"/>
            </a:endParaRPr>
          </a:p>
          <a:p>
            <a:pPr marL="0" indent="0">
              <a:buNone/>
            </a:pPr>
            <a:endParaRPr lang="en-IE" sz="3200" dirty="0">
              <a:latin typeface="Sassoon Infant Std"/>
              <a:cs typeface="Sassoon Infant Std"/>
            </a:endParaRPr>
          </a:p>
          <a:p>
            <a:pPr marL="0" indent="0">
              <a:buNone/>
            </a:pPr>
            <a:r>
              <a:rPr lang="en-IE" sz="3200" dirty="0">
                <a:latin typeface="Sassoon Infant Std"/>
                <a:cs typeface="Sassoon Infant Std"/>
              </a:rPr>
              <a:t>They built many buildings that are still here today. </a:t>
            </a:r>
            <a:endParaRPr lang="en-IE" sz="3200" dirty="0" smtClean="0">
              <a:latin typeface="Sassoon Infant Std"/>
              <a:cs typeface="Sassoon Infant Std"/>
            </a:endParaRPr>
          </a:p>
          <a:p>
            <a:pPr marL="0" indent="0">
              <a:buNone/>
            </a:pPr>
            <a:endParaRPr lang="en-IE" sz="3200" dirty="0">
              <a:latin typeface="Sassoon Infant Std"/>
              <a:cs typeface="Sassoon Infant Std"/>
            </a:endParaRPr>
          </a:p>
          <a:p>
            <a:pPr marL="0" indent="0">
              <a:buNone/>
            </a:pPr>
            <a:r>
              <a:rPr lang="en-IE" sz="3200" dirty="0">
                <a:latin typeface="Sassoon Infant Std"/>
                <a:cs typeface="Sassoon Infant Std"/>
              </a:rPr>
              <a:t>The Ancient Egyptians built the pyramids.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xmlns="" id="{B7465201-F044-4170-B3E0-A2ED81B73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86" y="2270274"/>
            <a:ext cx="5261488" cy="357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91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F0BE6-2FED-415F-9B41-6159FCC2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latin typeface="Sassoon Infant Std"/>
                <a:cs typeface="Sassoon Infant Std"/>
              </a:rPr>
              <a:t>Pyramids</a:t>
            </a:r>
            <a:endParaRPr lang="en-IE" dirty="0">
              <a:latin typeface="Sassoon Infant Std"/>
              <a:cs typeface="Sassoon Infant Std"/>
            </a:endParaRPr>
          </a:p>
        </p:txBody>
      </p:sp>
      <p:pic>
        <p:nvPicPr>
          <p:cNvPr id="6146" name="Picture 2" descr="Image result for the pyramids">
            <a:extLst>
              <a:ext uri="{FF2B5EF4-FFF2-40B4-BE49-F238E27FC236}">
                <a16:creationId xmlns:a16="http://schemas.microsoft.com/office/drawing/2014/main" xmlns="" id="{DFEBDA4D-BEFA-4157-8B10-690A701F0A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7" y="2157730"/>
            <a:ext cx="6100989" cy="405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the pyramids">
            <a:extLst>
              <a:ext uri="{FF2B5EF4-FFF2-40B4-BE49-F238E27FC236}">
                <a16:creationId xmlns:a16="http://schemas.microsoft.com/office/drawing/2014/main" xmlns="" id="{3E503208-B486-4D41-B08F-4A2F9716A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98" y="2157730"/>
            <a:ext cx="5406976" cy="405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4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2B6A55-E34C-4695-A7EE-A4B03DAD3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latin typeface="Sassoon Infant Std"/>
                <a:cs typeface="Sassoon Infant Std"/>
              </a:rPr>
              <a:t>Pharaohs</a:t>
            </a:r>
            <a:endParaRPr lang="en-IE" dirty="0">
              <a:latin typeface="Sassoon Infant Std"/>
              <a:cs typeface="Sassoon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F3798C-6951-4961-AF92-EF075DBAE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39" y="2356237"/>
            <a:ext cx="6919441" cy="4163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200" dirty="0">
                <a:latin typeface="Sassoon Infant Std"/>
                <a:cs typeface="Sassoon Infant Std"/>
              </a:rPr>
              <a:t>The ruler of the Ancient Egyptians was the Pharaoh. </a:t>
            </a:r>
            <a:endParaRPr lang="en-IE" sz="3200" dirty="0" smtClean="0">
              <a:latin typeface="Sassoon Infant Std"/>
              <a:cs typeface="Sassoon Infant Std"/>
            </a:endParaRPr>
          </a:p>
          <a:p>
            <a:pPr marL="0" indent="0">
              <a:buNone/>
            </a:pPr>
            <a:endParaRPr lang="en-IE" sz="3200" dirty="0">
              <a:latin typeface="Sassoon Infant Std"/>
              <a:cs typeface="Sassoon Infant Std"/>
            </a:endParaRPr>
          </a:p>
          <a:p>
            <a:pPr marL="0" indent="0">
              <a:buNone/>
            </a:pPr>
            <a:r>
              <a:rPr lang="en-IE" sz="3200" dirty="0">
                <a:latin typeface="Sassoon Infant Std"/>
                <a:cs typeface="Sassoon Infant Std"/>
              </a:rPr>
              <a:t>He was the richest and most powerful person in the land. </a:t>
            </a:r>
            <a:endParaRPr lang="en-IE" sz="3200" dirty="0" smtClean="0">
              <a:latin typeface="Sassoon Infant Std"/>
              <a:cs typeface="Sassoon Infant Std"/>
            </a:endParaRPr>
          </a:p>
          <a:p>
            <a:pPr marL="0" indent="0">
              <a:buNone/>
            </a:pPr>
            <a:endParaRPr lang="en-IE" sz="3200" dirty="0">
              <a:latin typeface="Sassoon Infant Std"/>
              <a:cs typeface="Sassoon Infant Std"/>
            </a:endParaRPr>
          </a:p>
          <a:p>
            <a:pPr marL="0" indent="0">
              <a:buNone/>
            </a:pPr>
            <a:r>
              <a:rPr lang="en-IE" sz="3200" dirty="0">
                <a:latin typeface="Sassoon Infant Std"/>
                <a:cs typeface="Sassoon Infant Std"/>
              </a:rPr>
              <a:t>He tried to keep the Ancient Egyptians safe from their enemies. </a:t>
            </a:r>
          </a:p>
        </p:txBody>
      </p:sp>
      <p:pic>
        <p:nvPicPr>
          <p:cNvPr id="7170" name="Picture 2" descr="Image result for pharaoh">
            <a:extLst>
              <a:ext uri="{FF2B5EF4-FFF2-40B4-BE49-F238E27FC236}">
                <a16:creationId xmlns:a16="http://schemas.microsoft.com/office/drawing/2014/main" xmlns="" id="{7A044926-4AEA-46D9-A532-AD4BA6F42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541" y="2454711"/>
            <a:ext cx="4697209" cy="328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1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9BE300-3ECD-48C3-ACB3-D192C633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635039"/>
            <a:ext cx="5124420" cy="5964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200" dirty="0">
                <a:latin typeface="Sassoon Infant Std"/>
                <a:cs typeface="Sassoon Infant Std"/>
              </a:rPr>
              <a:t>The Ancient Egyptians were one of the first group of people to ever use writing</a:t>
            </a:r>
            <a:r>
              <a:rPr lang="en-IE" sz="3200" dirty="0" smtClean="0">
                <a:latin typeface="Sassoon Infant Std"/>
                <a:cs typeface="Sassoon Infant Std"/>
              </a:rPr>
              <a:t>.</a:t>
            </a:r>
          </a:p>
          <a:p>
            <a:pPr marL="0" indent="0">
              <a:buNone/>
            </a:pPr>
            <a:endParaRPr lang="en-IE" sz="3200" dirty="0">
              <a:latin typeface="Sassoon Infant Std"/>
              <a:cs typeface="Sassoon Infant Std"/>
            </a:endParaRPr>
          </a:p>
          <a:p>
            <a:pPr marL="0" indent="0">
              <a:buNone/>
            </a:pPr>
            <a:r>
              <a:rPr lang="en-IE" sz="3200" dirty="0">
                <a:latin typeface="Sassoon Infant Std"/>
                <a:cs typeface="Sassoon Infant Std"/>
              </a:rPr>
              <a:t>They </a:t>
            </a:r>
            <a:r>
              <a:rPr lang="en-IE" sz="3200" dirty="0" smtClean="0">
                <a:latin typeface="Sassoon Infant Std"/>
                <a:cs typeface="Sassoon Infant Std"/>
              </a:rPr>
              <a:t>drew </a:t>
            </a:r>
            <a:r>
              <a:rPr lang="en-IE" sz="3200" dirty="0">
                <a:latin typeface="Sassoon Infant Std"/>
                <a:cs typeface="Sassoon Infant Std"/>
              </a:rPr>
              <a:t>pictures to write</a:t>
            </a:r>
            <a:r>
              <a:rPr lang="en-IE" sz="3200" dirty="0" smtClean="0">
                <a:latin typeface="Sassoon Infant Std"/>
                <a:cs typeface="Sassoon Infant Std"/>
              </a:rPr>
              <a:t>.</a:t>
            </a:r>
          </a:p>
          <a:p>
            <a:pPr marL="0" indent="0">
              <a:buNone/>
            </a:pPr>
            <a:endParaRPr lang="en-IE" sz="3200" dirty="0">
              <a:latin typeface="Sassoon Infant Std"/>
              <a:cs typeface="Sassoon Infant Std"/>
            </a:endParaRPr>
          </a:p>
          <a:p>
            <a:pPr marL="0" indent="0">
              <a:buNone/>
            </a:pPr>
            <a:r>
              <a:rPr lang="en-IE" sz="3200" dirty="0" smtClean="0">
                <a:latin typeface="Sassoon Infant Std"/>
                <a:cs typeface="Sassoon Infant Std"/>
              </a:rPr>
              <a:t>These pictures were called hieroglyphics.</a:t>
            </a:r>
          </a:p>
          <a:p>
            <a:pPr marL="0" indent="0">
              <a:buNone/>
            </a:pPr>
            <a:endParaRPr lang="en-IE" sz="3200" dirty="0">
              <a:latin typeface="Sassoon Infant Std"/>
              <a:cs typeface="Sassoon Infant Std"/>
            </a:endParaRPr>
          </a:p>
          <a:p>
            <a:pPr marL="0" indent="0">
              <a:buNone/>
            </a:pPr>
            <a:r>
              <a:rPr lang="en-IE" sz="3200" dirty="0" smtClean="0">
                <a:solidFill>
                  <a:srgbClr val="FF0000"/>
                </a:solidFill>
                <a:latin typeface="Sassoon Infant Std"/>
                <a:cs typeface="Sassoon Infant Std"/>
              </a:rPr>
              <a:t>Try writing your name in hieroglyphics. </a:t>
            </a:r>
            <a:endParaRPr lang="en-IE" sz="3200" dirty="0">
              <a:solidFill>
                <a:srgbClr val="FF0000"/>
              </a:solidFill>
              <a:latin typeface="Sassoon Infant Std"/>
              <a:cs typeface="Sassoon Infant Std"/>
            </a:endParaRPr>
          </a:p>
        </p:txBody>
      </p:sp>
      <p:pic>
        <p:nvPicPr>
          <p:cNvPr id="4" name="Picture 3" descr="Over the last two days, we have started our study of Ancient Egypt in our The Mystery of History Volume I text (Lesson 11).Â  While we...">
            <a:extLst>
              <a:ext uri="{FF2B5EF4-FFF2-40B4-BE49-F238E27FC236}">
                <a16:creationId xmlns:a16="http://schemas.microsoft.com/office/drawing/2014/main" xmlns="" id="{C3300302-95AD-4972-BAAB-CA4010A89C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55" y="1406769"/>
            <a:ext cx="5000844" cy="4630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76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310</TotalTime>
  <Words>250</Words>
  <Application>Microsoft Macintosh PowerPoint</Application>
  <PresentationFormat>Custom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Metropolitan</vt:lpstr>
      <vt:lpstr>Egypt and the Ancient Egyptians</vt:lpstr>
      <vt:lpstr>PowerPoint Presentation</vt:lpstr>
      <vt:lpstr>PowerPoint Presentation</vt:lpstr>
      <vt:lpstr>PowerPoint Presentation</vt:lpstr>
      <vt:lpstr>The River Nile</vt:lpstr>
      <vt:lpstr>Ancient Egyptians</vt:lpstr>
      <vt:lpstr>Pyramids</vt:lpstr>
      <vt:lpstr>Pharaohs</vt:lpstr>
      <vt:lpstr>PowerPoint Presentation</vt:lpstr>
      <vt:lpstr>Food</vt:lpstr>
      <vt:lpstr>Cats</vt:lpstr>
      <vt:lpstr>What have we learned about Ancient Egypt?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 and the Ancient Egyptians</dc:title>
  <dc:creator>Aoife Mc Auley</dc:creator>
  <cp:lastModifiedBy>Shauna Fanning</cp:lastModifiedBy>
  <cp:revision>6</cp:revision>
  <dcterms:created xsi:type="dcterms:W3CDTF">2018-05-23T14:14:11Z</dcterms:created>
  <dcterms:modified xsi:type="dcterms:W3CDTF">2020-05-16T17:44:21Z</dcterms:modified>
</cp:coreProperties>
</file>